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7" r:id="rId3"/>
    <p:sldId id="29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99" r:id="rId21"/>
    <p:sldId id="30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899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577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4680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8032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850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471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082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796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258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497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7614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F521F-5562-45C8-9105-3DE49802547E}" type="datetimeFigureOut">
              <a:rPr lang="en-AU" smtClean="0"/>
              <a:t>8/04/2021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4D6C-40E8-4AE8-AF4C-CF61014C08E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2762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tif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6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microsoft.com/office/2007/relationships/hdphoto" Target="../media/hdphoto19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2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5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7" Type="http://schemas.openxmlformats.org/officeDocument/2006/relationships/image" Target="../media/image3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1.tiff"/><Relationship Id="rId7" Type="http://schemas.openxmlformats.org/officeDocument/2006/relationships/image" Target="../media/image5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25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oseph Hung\Pictures\tai lieu tu Hp 07-10-17\Pictures\hinh cut\New Folder (2)\long chua thuong xo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409" y="426479"/>
            <a:ext cx="4790743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oseph Hung\Pictures\tai lieu tu Hp 07-10-17\Pictures\hinh cut\New Folder (2)\lay chua jesus con tin thac vao chu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712854"/>
            <a:ext cx="376970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2879" y="76026"/>
            <a:ext cx="34418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Easter</a:t>
            </a:r>
            <a:endParaRPr lang="en-AU" sz="3200" dirty="0"/>
          </a:p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Divine Mercy Sunday</a:t>
            </a:r>
            <a:r>
              <a:rPr lang="en-AU" sz="3200" dirty="0"/>
              <a:t>  </a:t>
            </a:r>
          </a:p>
          <a:p>
            <a:pPr algn="ctr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5880616" y="258901"/>
            <a:ext cx="31421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+mj-lt"/>
              </a:rPr>
              <a:t>Chúa Nhật II Phục Sinh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AU" sz="32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+mj-lt"/>
              </a:rPr>
              <a:t>Năm 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74" y="4046345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046798" y="4862755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4" name="Picture 13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72" y="383809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73266" y="5241140"/>
            <a:ext cx="20221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11/04/ 2021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Thanh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A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5" descr="C:\Users\JOSEPH HUNG DOAN\Pictures\jesus\DIV MERCY title word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831" y="5450644"/>
            <a:ext cx="2016225" cy="5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17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791200" y="165989"/>
            <a:ext cx="317328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Thomas, called the Twin, who was one of the Twelve, was not with them when Jesus came.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89644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499" y="3658471"/>
            <a:ext cx="5666501" cy="319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4442" y="3227354"/>
            <a:ext cx="34774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người trong Nhóm Mười Hai, tên là Tô-ma, cũng gọi là 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Đi-đy-mô, không ở với các ông khi Đức Giê-su đến.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7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27" y="3888539"/>
            <a:ext cx="29003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môn đệ khác nói với ông: "Chúng tôi đã được thấy Chúa!" 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62129" y="188640"/>
            <a:ext cx="28160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the disciples said, ‘We have seen the Lord’,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7"/>
            <a:ext cx="6153822" cy="34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834" y="3473623"/>
            <a:ext cx="599316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229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56466" y="186801"/>
            <a:ext cx="320878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answered, ‘Unless I see the holes that the nails made in his hands and can put my finger into the holes they made, and unless I can put my hand into his side, I refuse to believe.’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644"/>
            <a:ext cx="5867400" cy="331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140635"/>
            <a:ext cx="5760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Tô-ma đáp: "Nếu tôi không thấy dấu đinh ở tay Người, nếu tôi không xỏ ngón tay vào lỗ đinh và không đặt bàn tay vào cạnh sườn Người, tôi chẳng có tin."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258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9" y="1898195"/>
            <a:ext cx="8667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Eight days later the disciples were in the house again and Thomas was with them. </a:t>
            </a:r>
          </a:p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doors were closed, 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" y="-24115"/>
            <a:ext cx="3517996" cy="198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838" y="3677129"/>
            <a:ext cx="5632793" cy="318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25" y="-24115"/>
            <a:ext cx="3461555" cy="195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42" y="3318571"/>
            <a:ext cx="35458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Tám ngày sau, các môn đệ Đức Giê-su lại có mặt trong nhà, có cả ông Tô-ma ở đó với các ông. Các cửa đều đóng kín.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240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080" y="116632"/>
            <a:ext cx="87194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Jesus came in and stood among them. ‘Peace be with you’ he said.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4" y="1213168"/>
            <a:ext cx="7780364" cy="439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5083" y="5775326"/>
            <a:ext cx="87994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đến, đứng giữa các ông và nói: "Bình an cho anh em."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5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64" y="152400"/>
            <a:ext cx="43335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he spoke to Thomas, ‘Put your finger here; look, here are my hands. Give me your hand; put it into my side. Doubt no longer but believe.’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150" y="-1"/>
            <a:ext cx="4909138" cy="277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48" y="4077072"/>
            <a:ext cx="4931385" cy="278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73304" y="2774001"/>
            <a:ext cx="41399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Người bảo ông Tô-ma: "Đặt ngón tay vào đây, và hãy nhìn xem tay Thầy. Đưa tay ra mà đặt vào cạnh sườn Thầy. Đừng cứng lòng nữa, nhưng hãy tin."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43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3" y="70246"/>
            <a:ext cx="8432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Thomas replied, ‘My Lord and my God!’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0" y="693738"/>
            <a:ext cx="8959440" cy="505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520" y="5753186"/>
            <a:ext cx="87692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Tô-ma thưa Người: "Lạy Chúa của con, lạy Thiên Chúa của con! 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75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9140"/>
            <a:ext cx="360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 to him: ‘You believe because you can see me. Happy are those who have not seen and yet believe.’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32004" cy="301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01008"/>
            <a:ext cx="5944673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12160" y="3136904"/>
            <a:ext cx="2987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bảo: "Vì đã thấy Thầy, nên anh tin. Phúc thay những người không thấy mà tin! "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627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7682" y="0"/>
            <a:ext cx="8719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were many other signs that Jesus worked and the disciples saw, but they are not recorded in this book.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8189"/>
            <a:ext cx="6324600" cy="357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681" y="5301208"/>
            <a:ext cx="87194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đã làm nhiều dấu lạ khác nữa trước mặt các môn đệ; nhưng những dấu lạ đó không được ghi chép trong sách này.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68486"/>
            <a:ext cx="3068689" cy="210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ung Doan\Pictures\hinh cut\chua song lai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683" y="1811713"/>
            <a:ext cx="2119537" cy="351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046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879" y="189725"/>
            <a:ext cx="883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are recorded so that you may believe that Jesus is the Christ, the Son of God, and that believing this you may have life through his name… </a:t>
            </a:r>
          </a:p>
        </p:txBody>
      </p:sp>
      <p:sp>
        <p:nvSpPr>
          <p:cNvPr id="5" name="Rectangle 4"/>
          <p:cNvSpPr/>
          <p:nvPr/>
        </p:nvSpPr>
        <p:spPr>
          <a:xfrm>
            <a:off x="5495350" y="1905000"/>
            <a:ext cx="34604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 những điều đã được chép ở đây là để anh em tin rằng Đức Giê-su là Đấng Ki-tô, Con Thiên Chúa, và để anh em tin mà được sự sống nhờ danh Người…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" y="2362200"/>
            <a:ext cx="2952047" cy="202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Joseph Hung\Pictures\tai lieu tu Hp 07-10-17\Pictures\hinh cut\New Folder (2)\long chua thuong xo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931" y="2056249"/>
            <a:ext cx="3818865" cy="46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1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Joseph Hung\Pictures\tai lieu tu Hp 07-10-17\Pictures\hinh cut\New Folder (2)\toma 5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65" y="2498819"/>
            <a:ext cx="7765961" cy="439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5471" y="-4293"/>
            <a:ext cx="787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Easter </a:t>
            </a:r>
            <a:r>
              <a:rPr lang="en-AU" sz="3200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AU" sz="3200" dirty="0">
                <a:solidFill>
                  <a:srgbClr val="C00000"/>
                </a:solidFill>
              </a:rPr>
              <a:t>(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Divine Mercy Sunday</a:t>
            </a:r>
            <a:r>
              <a:rPr lang="en-AU" sz="3200" dirty="0">
                <a:solidFill>
                  <a:srgbClr val="C00000"/>
                </a:solidFill>
              </a:rPr>
              <a:t>) - </a:t>
            </a:r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297" y="1121537"/>
            <a:ext cx="89793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+mj-lt"/>
              </a:rPr>
              <a:t>Chúa Nhật II Phục Sinh </a:t>
            </a:r>
            <a:endParaRPr lang="en-US" sz="3200" b="1" dirty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AU" sz="32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+mj-lt"/>
              </a:rPr>
              <a:t>Năm 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7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0" y="5225724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4" y="3980232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saveoursetters.org/Flam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2" y="376690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69333" y="4809501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31606264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471" y="-4293"/>
            <a:ext cx="7871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Easter </a:t>
            </a:r>
            <a:r>
              <a:rPr lang="en-AU" sz="3200" dirty="0">
                <a:solidFill>
                  <a:srgbClr val="C00000"/>
                </a:solidFill>
              </a:rPr>
              <a:t>– </a:t>
            </a:r>
          </a:p>
          <a:p>
            <a:pPr algn="ctr"/>
            <a:r>
              <a:rPr lang="en-AU" sz="3200" dirty="0">
                <a:solidFill>
                  <a:srgbClr val="C00000"/>
                </a:solidFill>
              </a:rPr>
              <a:t>(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Divine Mercy Sunday</a:t>
            </a:r>
            <a:r>
              <a:rPr lang="en-AU" sz="3200" dirty="0">
                <a:solidFill>
                  <a:srgbClr val="C00000"/>
                </a:solidFill>
              </a:rPr>
              <a:t>) - </a:t>
            </a:r>
            <a:r>
              <a:rPr lang="en-AU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75" y="1828800"/>
            <a:ext cx="3160759" cy="460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neurogens.com/images/yt-fram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6426" y="2540032"/>
            <a:ext cx="5510056" cy="329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989628" y="1430451"/>
            <a:ext cx="31421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+mj-lt"/>
              </a:rPr>
              <a:t>Chúa Nhật II Phục Sinh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AU" sz="32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+mj-lt"/>
              </a:rPr>
              <a:t>Năm 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59100" y="6110904"/>
            <a:ext cx="2386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11/04/ 2021</a:t>
            </a:r>
          </a:p>
        </p:txBody>
      </p:sp>
      <p:pic>
        <p:nvPicPr>
          <p:cNvPr id="9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0" y="5225724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4" y="3980232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2" y="376690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69333" y="4809501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3166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92" y="0"/>
            <a:ext cx="91801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Joseph Hung\Pictures\tai lieu tu Hp 07-10-17\Pictures\hinh cut\New Folder (2)\long chua thuong xot 4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37" y="533400"/>
            <a:ext cx="5415763" cy="599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Joseph Hung\Pictures\tai lieu tu Hp 07-10-17\Pictures\hinh cut\phuc am\toa thanh roma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929142"/>
            <a:ext cx="5844490" cy="3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Hung Doan\Pictures\hinh cut\New Folder (2)\pope 1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41" y="4168088"/>
            <a:ext cx="2333941" cy="27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32679" y="1154423"/>
            <a:ext cx="52302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Sunday of Easter</a:t>
            </a:r>
            <a:r>
              <a:rPr lang="en-AU" sz="3200" dirty="0">
                <a:solidFill>
                  <a:srgbClr val="7030A0"/>
                </a:solidFill>
              </a:rPr>
              <a:t> </a:t>
            </a:r>
            <a:r>
              <a:rPr lang="en-AU" sz="32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-205318" y="-57955"/>
            <a:ext cx="93493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dirty="0">
                <a:solidFill>
                  <a:srgbClr val="C00000"/>
                </a:solidFill>
                <a:latin typeface="+mj-lt"/>
              </a:rPr>
              <a:t>Chúa Nhật II Phục Sinh </a:t>
            </a:r>
            <a:endParaRPr lang="en-US" sz="3200" dirty="0">
              <a:solidFill>
                <a:srgbClr val="C00000"/>
              </a:solidFill>
              <a:latin typeface="+mj-lt"/>
            </a:endParaRPr>
          </a:p>
          <a:p>
            <a:pPr algn="r"/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en-AU" sz="3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+mj-lt"/>
              </a:rPr>
              <a:t>Năm </a:t>
            </a:r>
            <a:r>
              <a:rPr lang="en-A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18" name="Picture 4" descr="C:\Users\Joseph Hung\Pictures\tai lieu tu Hp 07-10-17\Pictures\hinh cut\New Folder (2)\lay chua jesus con tin thac vao chua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68" y="5790321"/>
            <a:ext cx="3437726" cy="10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552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9181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oseph Hung\Pictures\tai lieu tu Hp 07-10-17\Pictures\hinh cut\New Folder (2)\tay chua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398801" cy="601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Hung Doan\Pictures\hinh cut\New Folder (2)\toma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112" y="2419760"/>
            <a:ext cx="3229452" cy="446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42" y="618620"/>
            <a:ext cx="2952047" cy="202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5738044" y="244698"/>
            <a:ext cx="341776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en-A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A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</a:t>
            </a:r>
          </a:p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20:19-31</a:t>
            </a:r>
          </a:p>
          <a:p>
            <a:pPr algn="ctr"/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A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20:19-31</a:t>
            </a:r>
          </a:p>
        </p:txBody>
      </p:sp>
      <p:pic>
        <p:nvPicPr>
          <p:cNvPr id="10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74" y="4046345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046798" y="4862755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3" name="Picture 12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72" y="383809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14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7" y="0"/>
            <a:ext cx="5039237" cy="284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9200" y="98387"/>
            <a:ext cx="400729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evening of that same day, the first day of the week, the doors were closed in the room where the disciples were, for fear of the Jews.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17981"/>
            <a:ext cx="5029200" cy="28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3140968"/>
            <a:ext cx="360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chiều ngày ấy, ngày thứ nhất trong tuần, nơi các môn đệ ở, các cửa đều đóng kín, vì các ông sợ người Do-thái.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72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583" y="73624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came and stood among them. He said to them, ‘Peace be with you,’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88625"/>
            <a:ext cx="8065036" cy="455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5780782"/>
            <a:ext cx="87195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đến, đứng giữa các ông và nói: "Bình an cho anh em!"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57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3030" y="-31021"/>
            <a:ext cx="29568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showed them his hands and his side. The disciples were filled with joy when they saw the Lord,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5531"/>
            <a:ext cx="6085948" cy="3436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" y="4538005"/>
            <a:ext cx="4115214" cy="232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88" y="4585627"/>
            <a:ext cx="4115212" cy="2323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508409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 xong, Người cho các ông xem tay và cạnh sườn. Các môn đệ vui mừng vì được thấy Chúa.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503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12160" y="116632"/>
            <a:ext cx="295232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said to them again, ‘Peace be with you.’  ‘As the Father sent me,  so am I sending you.’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00"/>
            <a:ext cx="6012160" cy="339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733" y="3808248"/>
            <a:ext cx="5400600" cy="304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3" y="3586488"/>
            <a:ext cx="36242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lại nói với các ông: "Bình an cho anh em! Như Chúa Cha đã sai Thầy, thì Thầy cũng sai anh em."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18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" y="0"/>
            <a:ext cx="48476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saying this he breathed on them and said:  ‘Receive the Holy Spirit.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681" y="0"/>
            <a:ext cx="4286990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5589"/>
            <a:ext cx="6893024" cy="389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!cid_003a01c42ef7$fcd0d200$33a3cb18@P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90" y="2382290"/>
            <a:ext cx="2582863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9" descr="!cid_003a01c42ef7$fcd0d200$33a3cb18@P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50254"/>
            <a:ext cx="2582863" cy="16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83694" y="2420888"/>
            <a:ext cx="226030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 xong, Người thổi hơi vào các ông và bảo: "Anh em hãy nhận lấy Thánh Thần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AU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Joseph Hung\Pictures\tai lieu tu Hp 07-10-17\Pictures\hinh cut\New Folder (2)\thanh than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55" y="1783563"/>
            <a:ext cx="2029616" cy="142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48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12159" y="23069"/>
            <a:ext cx="295232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those whose sins you forgive, they are forgiven; for those whose sins you retain, they are retained.’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12160" cy="339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925" y="4009600"/>
            <a:ext cx="5052075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593277"/>
            <a:ext cx="37444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tha tội 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ai, thì người ấy được tha; 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cầm giữ ai, 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người ấy 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 cầm giữ."</a:t>
            </a:r>
            <a:endParaRPr lang="en-AU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31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910</Words>
  <Application>Microsoft Office PowerPoint</Application>
  <PresentationFormat>On-screen Show (4:3)</PresentationFormat>
  <Paragraphs>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 Dang</cp:lastModifiedBy>
  <cp:revision>37</cp:revision>
  <dcterms:created xsi:type="dcterms:W3CDTF">2018-01-12T06:21:49Z</dcterms:created>
  <dcterms:modified xsi:type="dcterms:W3CDTF">2021-04-08T06:26:55Z</dcterms:modified>
</cp:coreProperties>
</file>